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notesMasterIdLst>
    <p:notesMasterId r:id="rId29"/>
  </p:notesMasterIdLst>
  <p:handoutMasterIdLst>
    <p:handoutMasterId r:id="rId30"/>
  </p:handoutMasterIdLst>
  <p:sldIdLst>
    <p:sldId id="321" r:id="rId4"/>
    <p:sldId id="331" r:id="rId5"/>
    <p:sldId id="2145705951" r:id="rId6"/>
    <p:sldId id="2145705952" r:id="rId7"/>
    <p:sldId id="2145705953" r:id="rId8"/>
    <p:sldId id="2145705954" r:id="rId9"/>
    <p:sldId id="2145705955" r:id="rId10"/>
    <p:sldId id="2145705964" r:id="rId11"/>
    <p:sldId id="2145705965" r:id="rId12"/>
    <p:sldId id="2145705966" r:id="rId13"/>
    <p:sldId id="2145705956" r:id="rId14"/>
    <p:sldId id="2145705957" r:id="rId15"/>
    <p:sldId id="2145705967" r:id="rId16"/>
    <p:sldId id="2145705968" r:id="rId17"/>
    <p:sldId id="2145705969" r:id="rId18"/>
    <p:sldId id="2145705958" r:id="rId19"/>
    <p:sldId id="2145705959" r:id="rId20"/>
    <p:sldId id="2145705960" r:id="rId21"/>
    <p:sldId id="2145705970" r:id="rId22"/>
    <p:sldId id="2145705971" r:id="rId23"/>
    <p:sldId id="2145705972" r:id="rId24"/>
    <p:sldId id="2145705973" r:id="rId25"/>
    <p:sldId id="2145705961" r:id="rId26"/>
    <p:sldId id="2145705962" r:id="rId27"/>
    <p:sldId id="2145705963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otes" id="{22A221C9-5B71-4357-B92B-47EC9E1F1A43}">
          <p14:sldIdLst/>
        </p14:section>
        <p14:section name="Slide examples" id="{92C1AA63-312F-4789-8247-203676534D38}">
          <p14:sldIdLst>
            <p14:sldId id="321"/>
            <p14:sldId id="331"/>
            <p14:sldId id="2145705951"/>
            <p14:sldId id="2145705952"/>
            <p14:sldId id="2145705953"/>
            <p14:sldId id="2145705954"/>
            <p14:sldId id="2145705955"/>
            <p14:sldId id="2145705964"/>
            <p14:sldId id="2145705965"/>
            <p14:sldId id="2145705966"/>
            <p14:sldId id="2145705956"/>
            <p14:sldId id="2145705957"/>
            <p14:sldId id="2145705967"/>
            <p14:sldId id="2145705968"/>
            <p14:sldId id="2145705969"/>
            <p14:sldId id="2145705958"/>
            <p14:sldId id="2145705959"/>
            <p14:sldId id="2145705960"/>
            <p14:sldId id="2145705970"/>
            <p14:sldId id="2145705971"/>
            <p14:sldId id="2145705972"/>
            <p14:sldId id="2145705973"/>
            <p14:sldId id="2145705961"/>
            <p14:sldId id="2145705962"/>
            <p14:sldId id="2145705963"/>
          </p14:sldIdLst>
        </p14:section>
        <p14:section name="How-to guides" id="{940A1398-85E1-49ED-8D6E-5B86E8378269}">
          <p14:sldIdLst/>
        </p14:section>
        <p14:section name="Style guide" id="{469652BB-A032-4484-908B-5AD5FE899E0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187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912" y="114"/>
      </p:cViewPr>
      <p:guideLst/>
    </p:cSldViewPr>
  </p:slideViewPr>
  <p:outlineViewPr>
    <p:cViewPr>
      <p:scale>
        <a:sx n="33" d="100"/>
        <a:sy n="33" d="100"/>
      </p:scale>
      <p:origin x="0" y="-24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25/08/2025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5T05:38:46.928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5T05:38:49.539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5T05:38:57.710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25.08.2025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817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1088E-A830-D72F-9D81-51D4D3480FB8}"/>
              </a:ext>
            </a:extLst>
          </p:cNvPr>
          <p:cNvGrpSpPr/>
          <p:nvPr userDrawn="1"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765E41D-34F7-E790-C1FD-DC00CEE7C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FD31BA-980D-D11B-2EEB-4180204D3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 dirty="0"/>
              <a:t>Title, 28pt, </a:t>
            </a:r>
            <a:br>
              <a:rPr lang="en-GB" noProof="0" dirty="0"/>
            </a:br>
            <a:r>
              <a:rPr lang="en-GB" noProof="0" dirty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 dirty="0"/>
              <a:t>First level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forlearning.com/2019/06/learning-java-oop-understanding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x-wei.github.io/algo-ds-mindmap.html" TargetMode="Externa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job-interview-colleagues-business-437026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comicbookdaily.com/collecting-community/time-to-collect/a-new-beginning/" TargetMode="Externa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100-us-dollar-banknote-lot-money-cash-bills-wealth-currency-wallpaper-pmpwo/download/1366x768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tenzine.blogspot.com/2018/05/small-towns-or-big-cities.html" TargetMode="Externa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wallpaperflare.com/code-web-development-javascript-computer-screen-pixels-programming-php-syntax-highlighting-programming-language-html-wallpaper-hwrpp/download/3840x216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flickr.com/photos/servantofchaos/829306298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File:Hunting_tiger.JPG" TargetMode="External"/><Relationship Id="rId5" Type="http://schemas.openxmlformats.org/officeDocument/2006/relationships/image" Target="../media/image44.JPG"/><Relationship Id="rId4" Type="http://schemas.openxmlformats.org/officeDocument/2006/relationships/hyperlink" Target="https://svgsilh.com/image/311658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7B425-4DFD-FE33-C596-44F5EDAB5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ACDC647-A105-0D5C-F5E2-F0A451F2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Programming</a:t>
            </a:r>
            <a:r>
              <a:rPr lang="vi-VN" dirty="0"/>
              <a:t> </a:t>
            </a:r>
            <a:r>
              <a:rPr lang="vi-VN" dirty="0" err="1"/>
              <a:t>Theory</a:t>
            </a:r>
            <a:endParaRPr lang="vi-VN" dirty="0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1A4A2410-E61D-2D13-AFB6-FF0CF3376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9577" y="2232837"/>
            <a:ext cx="5336405" cy="3625703"/>
          </a:xfrm>
          <a:prstGeom prst="rect">
            <a:avLst/>
          </a:prstGeom>
        </p:spPr>
      </p:pic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700658B4-6647-1408-4EA5-7B139045E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9577" y="2232837"/>
            <a:ext cx="5336405" cy="3625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8C9F41-A529-1A09-4F38-E68ADA3E4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91358" y="2232836"/>
            <a:ext cx="4551065" cy="36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849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276558-B87E-AFFF-7A38-6C22501D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Career</a:t>
            </a:r>
            <a:endParaRPr lang="vi-VN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CFDF5A7-3F2A-D8C7-F602-F9582E078420}"/>
              </a:ext>
            </a:extLst>
          </p:cNvPr>
          <p:cNvSpPr txBox="1">
            <a:spLocks/>
          </p:cNvSpPr>
          <p:nvPr/>
        </p:nvSpPr>
        <p:spPr>
          <a:xfrm>
            <a:off x="1689431" y="504150"/>
            <a:ext cx="10188951" cy="5713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4BC2B9-1BA1-AAF6-0E1B-126DA8715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4203" y="1881411"/>
            <a:ext cx="5561797" cy="371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B76F2-6E2F-9256-AF4A-37786C4C6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4203" y="1881411"/>
            <a:ext cx="5561797" cy="3710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14925-564B-F43C-8A9A-5B394C355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10115" y="1881411"/>
            <a:ext cx="4947682" cy="37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966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85ECE4-6529-80F1-5A86-DDB53C3E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Communication</a:t>
            </a: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E394E-B404-A89D-9E83-91C6C3C6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48" y="1455571"/>
            <a:ext cx="9394191" cy="51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987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3E96-D491-96F7-429C-55E120B13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34E1C0-EDFA-3F30-C7A1-B222B83F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Thinking</a:t>
            </a:r>
            <a:endParaRPr lang="vi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A3236-D694-E9DE-C408-D46C9E66D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37" y="1405175"/>
            <a:ext cx="10480466" cy="49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0095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99FD-5063-CE13-2B35-34EE5611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779653-C2B2-B2E5-1446-C8F9CBF9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</a:t>
            </a:r>
            <a:endParaRPr lang="vi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4AAEF-77FF-8DC2-CFBF-A38F4FB1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22" y="1377498"/>
            <a:ext cx="9337956" cy="52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8156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977C6-3079-0938-266A-306240CE2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64FEDC-FF1E-1B1A-1A56-591F3E70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Time</a:t>
            </a:r>
            <a:r>
              <a:rPr lang="vi-VN" dirty="0"/>
              <a:t> </a:t>
            </a:r>
            <a:r>
              <a:rPr lang="vi-VN" dirty="0" err="1"/>
              <a:t>management</a:t>
            </a:r>
            <a:endParaRPr lang="vi-V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811FD7-196A-B02B-9882-6A3BB06ACCFE}"/>
                  </a:ext>
                </a:extLst>
              </p14:cNvPr>
              <p14:cNvContentPartPr/>
              <p14:nvPr/>
            </p14:nvContentPartPr>
            <p14:xfrm>
              <a:off x="3205417" y="3962253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811FD7-196A-B02B-9882-6A3BB06ACC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3417" y="381861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65FD22C-F0FF-C37C-D272-A58EFC5D647B}"/>
                  </a:ext>
                </a:extLst>
              </p14:cNvPr>
              <p14:cNvContentPartPr/>
              <p14:nvPr/>
            </p14:nvContentPartPr>
            <p14:xfrm>
              <a:off x="3942337" y="286101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65FD22C-F0FF-C37C-D272-A58EFC5D6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0697" y="271701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1BDA4C-B62F-3534-1A15-DF5415246F50}"/>
                  </a:ext>
                </a:extLst>
              </p14:cNvPr>
              <p14:cNvContentPartPr/>
              <p14:nvPr/>
            </p14:nvContentPartPr>
            <p14:xfrm>
              <a:off x="-1239143" y="10809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1BDA4C-B62F-3534-1A15-DF5415246F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311143" y="-35547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4D300CCA-5439-5DAB-FF1D-C11452836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7490" y="1384340"/>
            <a:ext cx="5901207" cy="51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42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A70A97-F676-7C8A-1296-9A92D968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English</a:t>
            </a:r>
            <a:r>
              <a:rPr lang="vi-VN" dirty="0"/>
              <a:t> </a:t>
            </a:r>
            <a:r>
              <a:rPr lang="vi-VN" dirty="0" err="1"/>
              <a:t>Club</a:t>
            </a:r>
            <a:endParaRPr lang="vi-VN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CBCA1E1-7E61-86E0-6B3A-2A804C9F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190" y="2332298"/>
            <a:ext cx="5168494" cy="2910828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340E619-7D07-8C24-2950-50A867373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1190" y="2332298"/>
            <a:ext cx="5168494" cy="2910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4951A6-7981-7E09-8112-8EA7E258C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332298"/>
            <a:ext cx="5560985" cy="2910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4F8413-D150-04B1-548A-F8C0CF1C2BB3}"/>
              </a:ext>
            </a:extLst>
          </p:cNvPr>
          <p:cNvSpPr txBox="1"/>
          <p:nvPr/>
        </p:nvSpPr>
        <p:spPr>
          <a:xfrm>
            <a:off x="4494028" y="8780621"/>
            <a:ext cx="975360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vi-VN" sz="900">
                <a:hlinkClick r:id="rId5" tooltip="https://tenzine.blogspot.com/2018/05/small-towns-or-big-cities.html"/>
              </a:rPr>
              <a:t>This Photo</a:t>
            </a:r>
            <a:r>
              <a:rPr lang="vi-VN" sz="900"/>
              <a:t> by Unknown Author is licensed under </a:t>
            </a:r>
            <a:r>
              <a:rPr lang="vi-VN" sz="900">
                <a:hlinkClick r:id="rId6" tooltip="https://creativecommons.org/licenses/by-nc-nd/3.0/"/>
              </a:rPr>
              <a:t>CC BY-NC-ND</a:t>
            </a:r>
            <a:endParaRPr lang="vi-VN" sz="900"/>
          </a:p>
        </p:txBody>
      </p:sp>
    </p:spTree>
    <p:extLst>
      <p:ext uri="{BB962C8B-B14F-4D97-AF65-F5344CB8AC3E}">
        <p14:creationId xmlns:p14="http://schemas.microsoft.com/office/powerpoint/2010/main" val="233880088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63134-5F0E-89C5-FF73-9B4321F5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Challenge</a:t>
            </a:r>
            <a:endParaRPr lang="vi-VN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3736E97-8829-694A-8C4C-68D979670F98}"/>
              </a:ext>
            </a:extLst>
          </p:cNvPr>
          <p:cNvSpPr txBox="1">
            <a:spLocks/>
          </p:cNvSpPr>
          <p:nvPr/>
        </p:nvSpPr>
        <p:spPr>
          <a:xfrm>
            <a:off x="1689431" y="504150"/>
            <a:ext cx="10188951" cy="5713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9E2A3-7081-1717-574D-E1FB9562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57" y="1856634"/>
            <a:ext cx="4013680" cy="3459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D0DEBA-F5F3-4214-BD8E-59CDE19AE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19731" y="1856634"/>
            <a:ext cx="6061511" cy="345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46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E0BC45-E4AC-D1E9-6FA2-A232F2B9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Challenge</a:t>
            </a: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85F6C6-9329-4212-5CAF-8844C1E90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1" y="1867879"/>
            <a:ext cx="4476581" cy="3799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3A17F-30DF-B7A6-3254-0A7B4485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008" y="1867879"/>
            <a:ext cx="5407797" cy="37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940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768A2-A807-C8B9-F638-29940B80A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C0DFAA-F9D8-BCB6-A2B2-5C46B1B21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Impact</a:t>
            </a:r>
            <a:endParaRPr lang="vi-VN" dirty="0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295E95BE-CAFF-144C-51FF-19CBE032B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1623" y="1848643"/>
            <a:ext cx="5744377" cy="395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1D8994-052C-D062-FEC1-A3E982DAD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5758" y="1646789"/>
            <a:ext cx="4155281" cy="41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00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61E403-33F7-B94A-DE82-295AC6F21A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r="15853"/>
          <a:stretch/>
        </p:blipFill>
        <p:spPr>
          <a:xfrm>
            <a:off x="6096000" y="1098000"/>
            <a:ext cx="6096000" cy="5760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823D42-BBCC-FF67-3367-1A97BAB8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CFE298E9-15A0-C7DB-8235-15217454F2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1530350"/>
            <a:ext cx="5232400" cy="4895850"/>
          </a:xfrm>
        </p:spPr>
        <p:txBody>
          <a:bodyPr/>
          <a:lstStyle/>
          <a:p>
            <a:r>
              <a:rPr lang="vi-VN" dirty="0" err="1"/>
              <a:t>Opening</a:t>
            </a:r>
            <a:endParaRPr lang="en-GB" noProof="0" dirty="0"/>
          </a:p>
          <a:p>
            <a:pPr lvl="1"/>
            <a:endParaRPr lang="en-GB" noProof="0" dirty="0"/>
          </a:p>
          <a:p>
            <a:r>
              <a:rPr lang="vi-VN" noProof="0" dirty="0" err="1"/>
              <a:t>Achievements</a:t>
            </a:r>
            <a:r>
              <a:rPr lang="vi-VN" noProof="0" dirty="0"/>
              <a:t> &amp; Project</a:t>
            </a:r>
            <a:endParaRPr lang="en-GB" noProof="0" dirty="0"/>
          </a:p>
          <a:p>
            <a:pPr lvl="1"/>
            <a:endParaRPr lang="en-GB" noProof="0" dirty="0"/>
          </a:p>
          <a:p>
            <a:r>
              <a:rPr lang="vi-VN" dirty="0" err="1"/>
              <a:t>Learning</a:t>
            </a:r>
            <a:r>
              <a:rPr lang="vi-VN" dirty="0"/>
              <a:t> &amp; </a:t>
            </a:r>
            <a:r>
              <a:rPr lang="vi-VN" dirty="0" err="1"/>
              <a:t>Growth</a:t>
            </a:r>
            <a:endParaRPr lang="en-GB" noProof="0" dirty="0"/>
          </a:p>
          <a:p>
            <a:pPr lvl="1"/>
            <a:endParaRPr lang="en-GB" noProof="0" dirty="0"/>
          </a:p>
          <a:p>
            <a:r>
              <a:rPr lang="vi-VN" dirty="0" err="1"/>
              <a:t>Challenges</a:t>
            </a:r>
            <a:r>
              <a:rPr lang="vi-VN" dirty="0"/>
              <a:t> &amp; </a:t>
            </a:r>
            <a:r>
              <a:rPr lang="vi-VN" dirty="0" err="1"/>
              <a:t>Overcoming</a:t>
            </a:r>
            <a:endParaRPr lang="en-GB" noProof="0" dirty="0"/>
          </a:p>
          <a:p>
            <a:pPr lvl="1"/>
            <a:endParaRPr lang="en-GB" noProof="0" dirty="0"/>
          </a:p>
          <a:p>
            <a:r>
              <a:rPr lang="vi-VN" dirty="0" err="1"/>
              <a:t>Better</a:t>
            </a:r>
            <a:r>
              <a:rPr lang="vi-VN" dirty="0"/>
              <a:t> </a:t>
            </a:r>
            <a:r>
              <a:rPr lang="vi-VN" dirty="0" err="1"/>
              <a:t>version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myself</a:t>
            </a:r>
            <a:endParaRPr lang="en-GB" noProof="0" dirty="0"/>
          </a:p>
          <a:p>
            <a:pPr lvl="1"/>
            <a:endParaRPr lang="en-GB" noProof="0" dirty="0"/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5981048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01B78-9A5F-709E-2E28-2DF4DD68A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3085AE6-43B6-B299-5B0B-ADC3142B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How</a:t>
            </a:r>
            <a:r>
              <a:rPr lang="vi-VN" dirty="0"/>
              <a:t> to </a:t>
            </a:r>
            <a:r>
              <a:rPr lang="vi-VN" dirty="0" err="1"/>
              <a:t>overcome</a:t>
            </a:r>
            <a:endParaRPr lang="vi-VN" dirty="0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A66A8CF7-2FD0-2DCD-5383-4ED3472B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7016" y="2022372"/>
            <a:ext cx="4850407" cy="3611522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44B41708-89E1-22AB-42B8-CA982D482B07}"/>
              </a:ext>
            </a:extLst>
          </p:cNvPr>
          <p:cNvSpPr txBox="1">
            <a:spLocks/>
          </p:cNvSpPr>
          <p:nvPr/>
        </p:nvSpPr>
        <p:spPr>
          <a:xfrm>
            <a:off x="1689431" y="504150"/>
            <a:ext cx="10188951" cy="5713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6D486-4E28-7248-1EB1-61FEEBE36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69172" y="1789244"/>
            <a:ext cx="6105357" cy="40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3144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11207-86F3-3A91-1BA3-3D8C05268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C829C9-6513-2261-11B8-92F48E90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Healing</a:t>
            </a:r>
            <a:endParaRPr lang="vi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8E9CCD-43EA-7DFF-53FA-15A56D53D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83" y="1784307"/>
            <a:ext cx="5117258" cy="3833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5E51E3-EBD1-0FCC-DD73-AA59BFB8D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83" y="1784307"/>
            <a:ext cx="5117258" cy="3833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F3674A-C1F3-6C55-77D1-388B9449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385" y="1784307"/>
            <a:ext cx="2855686" cy="38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0764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1A65-A57D-050A-4E9F-EEA33A0FC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4DDBAE-7E97-880A-8FD7-9C11BCBB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Experience</a:t>
            </a:r>
            <a:endParaRPr lang="vi-VN" dirty="0"/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4E5F271-CDAF-6D88-BC52-18EFE4FD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98" y="1208399"/>
            <a:ext cx="7830969" cy="51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8593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71B4F5-3D3B-94D6-FE60-6A4B28C4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Work</a:t>
            </a:r>
            <a:r>
              <a:rPr lang="vi-VN" dirty="0"/>
              <a:t> &amp; </a:t>
            </a:r>
            <a:r>
              <a:rPr lang="vi-VN" dirty="0" err="1"/>
              <a:t>Communicate</a:t>
            </a:r>
            <a:endParaRPr lang="vi-VN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BFB6E70-694A-4178-A8FA-B4B0ECAC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7559" y="1652588"/>
            <a:ext cx="3893040" cy="389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A0C06C8-D9C3-E2AC-F942-9A640CAE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7559" y="1652588"/>
            <a:ext cx="3893040" cy="389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00414B-5CE5-8CE8-602A-0EF2D31C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753" y="1652588"/>
            <a:ext cx="5188688" cy="389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0082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27E102-1F85-D739-FBE1-123ACE4D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“I’m looking forward to the next milestones to become an even better version of myself.”</a:t>
            </a:r>
            <a:endParaRPr lang="vi-VN" dirty="0"/>
          </a:p>
        </p:txBody>
      </p:sp>
      <p:pic>
        <p:nvPicPr>
          <p:cNvPr id="7" name="Picture 2" descr="Có thể là hình ảnh về 9 người và văn bản">
            <a:extLst>
              <a:ext uri="{FF2B5EF4-FFF2-40B4-BE49-F238E27FC236}">
                <a16:creationId xmlns:a16="http://schemas.microsoft.com/office/drawing/2014/main" id="{C4EA401C-6608-EEEA-84EA-508BB0B5B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826" y="1390036"/>
            <a:ext cx="6870348" cy="51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06478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5CC3524-CE6D-7F1F-3EAC-4E5A5DBA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94CCE-8DCD-4CD4-C0C8-F1DDA33A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87" y="1245430"/>
            <a:ext cx="9247456" cy="54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001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C30E45-B9F4-3FAA-E5F4-F57E9C84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1239178"/>
            <a:ext cx="6704888" cy="503618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1DAF0-6F71-5C91-D86F-B4D9C05746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546488-573A-BAE2-9202-27F41F37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YPP4 -TEAM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3363946-DB60-1872-A939-ED888C01F30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958" r="2958"/>
          <a:stretch>
            <a:fillRect/>
          </a:stretch>
        </p:blipFill>
        <p:spPr>
          <a:xfrm>
            <a:off x="8206354" y="1239178"/>
            <a:ext cx="3553646" cy="503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35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FE7CCC-3BFF-3EAE-243D-04AF36BA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Requirement</a:t>
            </a: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37CBE-D890-6737-9B65-201FC0179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86" y="1141096"/>
            <a:ext cx="9428065" cy="49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60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0D5E0F-BD18-7F5D-59B2-920078B2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Database</a:t>
            </a:r>
            <a:endParaRPr lang="vi-VN" dirty="0"/>
          </a:p>
        </p:txBody>
      </p:sp>
      <p:pic>
        <p:nvPicPr>
          <p:cNvPr id="7" name="Picture 2" descr="What is a database? Definition, types and examples | Blog | Fivetran">
            <a:extLst>
              <a:ext uri="{FF2B5EF4-FFF2-40B4-BE49-F238E27FC236}">
                <a16:creationId xmlns:a16="http://schemas.microsoft.com/office/drawing/2014/main" id="{7857DAF9-F167-480C-7357-EE8D5454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70" y="1446111"/>
            <a:ext cx="8674460" cy="49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295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BC3C17-9DEE-85D4-B3B2-0E3ED5370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Programming</a:t>
            </a:r>
            <a:endParaRPr lang="vi-VN" dirty="0"/>
          </a:p>
        </p:txBody>
      </p:sp>
      <p:pic>
        <p:nvPicPr>
          <p:cNvPr id="9" name="Picture 2" descr="TypeScript Tutorial: A Guide to Using the Programming Language - The ...">
            <a:extLst>
              <a:ext uri="{FF2B5EF4-FFF2-40B4-BE49-F238E27FC236}">
                <a16:creationId xmlns:a16="http://schemas.microsoft.com/office/drawing/2014/main" id="{68FBE00B-70C3-BBD1-FCB6-3748FDAB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0" y="2560251"/>
            <a:ext cx="4732842" cy="26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ypeScript Tutorial: A Guide to Using the Programming Language - The ...">
            <a:extLst>
              <a:ext uri="{FF2B5EF4-FFF2-40B4-BE49-F238E27FC236}">
                <a16:creationId xmlns:a16="http://schemas.microsoft.com/office/drawing/2014/main" id="{8A5E8686-8CA8-50BD-4B88-53AEC2CA4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0" y="2560251"/>
            <a:ext cx="4732842" cy="26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QL Tutorial - GeeksforGeeks">
            <a:extLst>
              <a:ext uri="{FF2B5EF4-FFF2-40B4-BE49-F238E27FC236}">
                <a16:creationId xmlns:a16="http://schemas.microsoft.com/office/drawing/2014/main" id="{9BF7ABCF-99EA-3041-B6EF-89377C7D0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83" y="2560251"/>
            <a:ext cx="5147027" cy="265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2946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82E9F1-31B0-2439-2341-F17022ED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Test</a:t>
            </a:r>
            <a:r>
              <a:rPr lang="vi-VN" dirty="0"/>
              <a:t> </a:t>
            </a:r>
            <a:r>
              <a:rPr lang="vi-VN" dirty="0" err="1"/>
              <a:t>case</a:t>
            </a:r>
            <a:endParaRPr lang="vi-VN" dirty="0"/>
          </a:p>
        </p:txBody>
      </p:sp>
      <p:pic>
        <p:nvPicPr>
          <p:cNvPr id="7" name="Picture 2" descr="Unit Test là gì? 5 khái niệm cần biết khi sử dụng Unit Test">
            <a:extLst>
              <a:ext uri="{FF2B5EF4-FFF2-40B4-BE49-F238E27FC236}">
                <a16:creationId xmlns:a16="http://schemas.microsoft.com/office/drawing/2014/main" id="{47BB5BBE-6159-CC18-D577-1F7A8F5C2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89" y="1416614"/>
            <a:ext cx="7568803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6026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D44B-2E9C-E6F6-F0D6-D6D20D73F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014B69-0C7A-9DC1-2C5D-565ECEAC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Principles</a:t>
            </a:r>
            <a:endParaRPr lang="vi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8F8156-599F-B9B0-D691-E63E549B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04" y="1331685"/>
            <a:ext cx="3702305" cy="5073530"/>
          </a:xfrm>
          <a:prstGeom prst="rect">
            <a:avLst/>
          </a:prstGeom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24FFDBE1-2B83-113C-70FB-B14AB59D5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5" y="1331685"/>
            <a:ext cx="3905091" cy="507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8663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706E-A9BD-88EF-01BE-25F5F95B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4393E2-C807-C884-47D3-A501F8B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Tool</a:t>
            </a:r>
            <a:r>
              <a:rPr lang="vi-VN" dirty="0"/>
              <a:t> , </a:t>
            </a:r>
            <a:r>
              <a:rPr lang="vi-VN" dirty="0" err="1"/>
              <a:t>Framework</a:t>
            </a:r>
            <a:r>
              <a:rPr lang="vi-VN" dirty="0"/>
              <a:t> </a:t>
            </a:r>
          </a:p>
        </p:txBody>
      </p:sp>
      <p:pic>
        <p:nvPicPr>
          <p:cNvPr id="2" name="Picture 2" descr="Git Manual for Beginners. Git is the most popular distributed… | by ...">
            <a:extLst>
              <a:ext uri="{FF2B5EF4-FFF2-40B4-BE49-F238E27FC236}">
                <a16:creationId xmlns:a16="http://schemas.microsoft.com/office/drawing/2014/main" id="{E18A3F5B-A7D1-D49E-1003-EB33E07D9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37" y="1596453"/>
            <a:ext cx="3507062" cy="211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16CBD8-FECD-0859-E95E-A616AB3FF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72" y="4480308"/>
            <a:ext cx="1746174" cy="1746174"/>
          </a:xfrm>
          <a:prstGeom prst="rect">
            <a:avLst/>
          </a:prstGeo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ACB197C-1AC2-1E23-7C97-D20861604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147273" y="1227871"/>
            <a:ext cx="5409830" cy="3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23A71-DA70-AC07-E922-2795F40B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972" y="4632708"/>
            <a:ext cx="1746174" cy="1746174"/>
          </a:xfrm>
          <a:prstGeom prst="rect">
            <a:avLst/>
          </a:prstGeom>
        </p:spPr>
      </p:pic>
      <p:pic>
        <p:nvPicPr>
          <p:cNvPr id="7" name="Picture 6" descr="Maîtriser Microsoft SQL Server Management Studio : un guide essentiel">
            <a:extLst>
              <a:ext uri="{FF2B5EF4-FFF2-40B4-BE49-F238E27FC236}">
                <a16:creationId xmlns:a16="http://schemas.microsoft.com/office/drawing/2014/main" id="{1DF5C3CA-611D-1BDA-E21A-5B8E3BC1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61" y="4215596"/>
            <a:ext cx="4194928" cy="2359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86504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62510A1F-2EA7-4EA2-AAB4-F1C7937D1124}" vid="{EAF1E2DA-C1F8-46A6-B21C-C2C8E7E0A1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8" ma:contentTypeDescription="Create a new document." ma:contentTypeScope="" ma:versionID="6c18a499376fe99d18d064f593f17266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c0ea90f0bc4730787fb2734bd82545d6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86b37b-a08c-44d0-9ed8-25de7933685a}" ma:internalName="TaxCatchAll" ma:showField="CatchAllData" ma:web="b416dfb7-f3da-461d-9305-4b76a01efc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C702D9-9E55-4D09-9269-3B464CFDB0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70</TotalTime>
  <Words>82</Words>
  <Application>Microsoft Office PowerPoint</Application>
  <PresentationFormat>Widescreen</PresentationFormat>
  <Paragraphs>36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bbv template EN</vt:lpstr>
      <vt:lpstr>think-cell Slide</vt:lpstr>
      <vt:lpstr>PowerPoint Presentation</vt:lpstr>
      <vt:lpstr>Agenda</vt:lpstr>
      <vt:lpstr>YPP4 -TEAM</vt:lpstr>
      <vt:lpstr>Analysis Requirement</vt:lpstr>
      <vt:lpstr>Database</vt:lpstr>
      <vt:lpstr>Programming</vt:lpstr>
      <vt:lpstr>Test case</vt:lpstr>
      <vt:lpstr>Principles</vt:lpstr>
      <vt:lpstr>Tool , Framework </vt:lpstr>
      <vt:lpstr>Programming Theory</vt:lpstr>
      <vt:lpstr>Career</vt:lpstr>
      <vt:lpstr>Effective Communication</vt:lpstr>
      <vt:lpstr>Critical Thinking</vt:lpstr>
      <vt:lpstr>Problem Solving</vt:lpstr>
      <vt:lpstr>Time management</vt:lpstr>
      <vt:lpstr>English Club</vt:lpstr>
      <vt:lpstr>Challenge</vt:lpstr>
      <vt:lpstr>Challenge</vt:lpstr>
      <vt:lpstr>Impact</vt:lpstr>
      <vt:lpstr>How to overcome</vt:lpstr>
      <vt:lpstr>Healing</vt:lpstr>
      <vt:lpstr>Experience</vt:lpstr>
      <vt:lpstr>Work &amp; Communicate</vt:lpstr>
      <vt:lpstr>“I’m looking forward to the next milestones to become an even better version of myself.”</vt:lpstr>
      <vt:lpstr>Agile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Trong Vo</dc:creator>
  <cp:lastModifiedBy>Khiem Bui Duc</cp:lastModifiedBy>
  <cp:revision>2</cp:revision>
  <dcterms:created xsi:type="dcterms:W3CDTF">2025-07-10T03:51:23Z</dcterms:created>
  <dcterms:modified xsi:type="dcterms:W3CDTF">2025-08-25T08:04:34Z</dcterms:modified>
</cp:coreProperties>
</file>